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47588B6-A74C-4179-80F9-BDE758AF2A15}">
          <p14:sldIdLst>
            <p14:sldId id="257"/>
            <p14:sldId id="259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  <p14:section name="Раздел без заголовка" id="{A944CEB6-1C06-4DE2-B960-CCDF2038E091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Русский изобретатель Иван Петрович Кулибин создает трехколесную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самокатку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58688" y="1557599"/>
            <a:ext cx="8229600" cy="4525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4766"/>
            <a:ext cx="7368480" cy="437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11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Световозвращатели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628800"/>
            <a:ext cx="5080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8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Экипировка велосипедиста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90600"/>
            <a:ext cx="5688632" cy="531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7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Световозвращающие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элементы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196752"/>
            <a:ext cx="512445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4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Где можно ездить на велосипеде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3174"/>
            <a:ext cx="7560840" cy="496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38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Дорожные знаки для велосипедистов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80800"/>
            <a:ext cx="684076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0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Первая помощь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980728"/>
            <a:ext cx="73025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566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Первая помощь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52736"/>
            <a:ext cx="762000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88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1817 год- немецкий профессор Карл фон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Дрез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изобрел двухколесный самокат с рулем и деревянной рамой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83066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06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1839 год- шотландский кузнец Макмиллан  добавил к изобретению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Дреза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педали и седло, тем самым создал велосипед, похожий на современный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84076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79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Устройство велосипеда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836712"/>
            <a:ext cx="742950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64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32656"/>
            <a:ext cx="7429500" cy="581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3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60648"/>
            <a:ext cx="7429500" cy="613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27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88640"/>
            <a:ext cx="7429500" cy="602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094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60649"/>
            <a:ext cx="7429500" cy="595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5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548680"/>
            <a:ext cx="7429500" cy="566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77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64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Русский изобретатель Иван Петрович Кулибин создает трехколесную самокатку</vt:lpstr>
      <vt:lpstr>1817 год- немецкий профессор Карл фон Дрез изобрел двухколесный самокат с рулем и деревянной рамой</vt:lpstr>
      <vt:lpstr>1839 год- шотландский кузнец Макмиллан  добавил к изобретению Дреза педали и седло, тем самым создал велосипед, похожий на современный</vt:lpstr>
      <vt:lpstr>Устройство велосипеда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Световозвращатели</vt:lpstr>
      <vt:lpstr>Экипировка велосипедиста</vt:lpstr>
      <vt:lpstr>Световозвращающие элементы</vt:lpstr>
      <vt:lpstr>Где можно ездить на велосипеде</vt:lpstr>
      <vt:lpstr>Дорожные знаки для велосипедистов</vt:lpstr>
      <vt:lpstr>Первая помощь</vt:lpstr>
      <vt:lpstr>Первая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друг велосипед</dc:title>
  <dc:creator>Ключевская НШ-ДС</dc:creator>
  <cp:lastModifiedBy>Ключевская НШ-ДС</cp:lastModifiedBy>
  <cp:revision>21</cp:revision>
  <dcterms:created xsi:type="dcterms:W3CDTF">2024-03-26T07:49:02Z</dcterms:created>
  <dcterms:modified xsi:type="dcterms:W3CDTF">2024-03-29T12:11:56Z</dcterms:modified>
</cp:coreProperties>
</file>